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2" r:id="rId2"/>
    <p:sldId id="404" r:id="rId3"/>
    <p:sldId id="395" r:id="rId4"/>
    <p:sldId id="396" r:id="rId5"/>
    <p:sldId id="397" r:id="rId6"/>
    <p:sldId id="398" r:id="rId7"/>
    <p:sldId id="399" r:id="rId8"/>
    <p:sldId id="400" r:id="rId9"/>
    <p:sldId id="263" r:id="rId10"/>
    <p:sldId id="401" r:id="rId11"/>
    <p:sldId id="402" r:id="rId12"/>
    <p:sldId id="403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14A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sse B Kristensen" userId="920a0bd6-ea18-4ea2-9cda-2ec398fb4fdc" providerId="ADAL" clId="{F0A1DDA3-8A55-4987-8B9A-0E3AAC7710F8}"/>
    <pc:docChg chg="custSel addSld delSld modSld">
      <pc:chgData name="Lasse B Kristensen" userId="920a0bd6-ea18-4ea2-9cda-2ec398fb4fdc" providerId="ADAL" clId="{F0A1DDA3-8A55-4987-8B9A-0E3AAC7710F8}" dt="2022-03-30T06:48:58.877" v="519" actId="20577"/>
      <pc:docMkLst>
        <pc:docMk/>
      </pc:docMkLst>
      <pc:sldChg chg="addSp modSp">
        <pc:chgData name="Lasse B Kristensen" userId="920a0bd6-ea18-4ea2-9cda-2ec398fb4fdc" providerId="ADAL" clId="{F0A1DDA3-8A55-4987-8B9A-0E3AAC7710F8}" dt="2022-03-30T06:44:25.988" v="40" actId="1076"/>
        <pc:sldMkLst>
          <pc:docMk/>
          <pc:sldMk cId="0" sldId="312"/>
        </pc:sldMkLst>
        <pc:picChg chg="add mod">
          <ac:chgData name="Lasse B Kristensen" userId="920a0bd6-ea18-4ea2-9cda-2ec398fb4fdc" providerId="ADAL" clId="{F0A1DDA3-8A55-4987-8B9A-0E3AAC7710F8}" dt="2022-03-30T06:42:30.655" v="2" actId="1076"/>
          <ac:picMkLst>
            <pc:docMk/>
            <pc:sldMk cId="0" sldId="312"/>
            <ac:picMk id="1026" creationId="{1639C289-847B-4AE7-840E-96392C02695B}"/>
          </ac:picMkLst>
        </pc:picChg>
        <pc:picChg chg="add mod modCrop">
          <ac:chgData name="Lasse B Kristensen" userId="920a0bd6-ea18-4ea2-9cda-2ec398fb4fdc" providerId="ADAL" clId="{F0A1DDA3-8A55-4987-8B9A-0E3AAC7710F8}" dt="2022-03-30T06:44:25.988" v="40" actId="1076"/>
          <ac:picMkLst>
            <pc:docMk/>
            <pc:sldMk cId="0" sldId="312"/>
            <ac:picMk id="1028" creationId="{70A83CE7-517B-4098-B3F0-3F8554B3E95F}"/>
          </ac:picMkLst>
        </pc:picChg>
      </pc:sldChg>
      <pc:sldChg chg="modSp add">
        <pc:chgData name="Lasse B Kristensen" userId="920a0bd6-ea18-4ea2-9cda-2ec398fb4fdc" providerId="ADAL" clId="{F0A1DDA3-8A55-4987-8B9A-0E3AAC7710F8}" dt="2022-03-30T06:48:58.877" v="519" actId="20577"/>
        <pc:sldMkLst>
          <pc:docMk/>
          <pc:sldMk cId="2225557926" sldId="404"/>
        </pc:sldMkLst>
        <pc:spChg chg="mod">
          <ac:chgData name="Lasse B Kristensen" userId="920a0bd6-ea18-4ea2-9cda-2ec398fb4fdc" providerId="ADAL" clId="{F0A1DDA3-8A55-4987-8B9A-0E3AAC7710F8}" dt="2022-03-30T06:45:43.701" v="64" actId="20577"/>
          <ac:spMkLst>
            <pc:docMk/>
            <pc:sldMk cId="2225557926" sldId="404"/>
            <ac:spMk id="2" creationId="{EE2855EC-CF99-4D5A-BD0C-8C931EF3494B}"/>
          </ac:spMkLst>
        </pc:spChg>
        <pc:spChg chg="mod">
          <ac:chgData name="Lasse B Kristensen" userId="920a0bd6-ea18-4ea2-9cda-2ec398fb4fdc" providerId="ADAL" clId="{F0A1DDA3-8A55-4987-8B9A-0E3AAC7710F8}" dt="2022-03-30T06:48:58.877" v="519" actId="20577"/>
          <ac:spMkLst>
            <pc:docMk/>
            <pc:sldMk cId="2225557926" sldId="404"/>
            <ac:spMk id="3" creationId="{B3859038-A841-4C16-BDB1-A18C5C825F61}"/>
          </ac:spMkLst>
        </pc:spChg>
      </pc:sldChg>
      <pc:sldChg chg="add del">
        <pc:chgData name="Lasse B Kristensen" userId="920a0bd6-ea18-4ea2-9cda-2ec398fb4fdc" providerId="ADAL" clId="{F0A1DDA3-8A55-4987-8B9A-0E3AAC7710F8}" dt="2022-03-30T06:44:54.427" v="42" actId="2696"/>
        <pc:sldMkLst>
          <pc:docMk/>
          <pc:sldMk cId="2471287123" sldId="4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D5565-D787-44BA-9DEB-9B0508D378F2}" type="datetimeFigureOut">
              <a:rPr lang="da-DK" smtClean="0"/>
              <a:pPr/>
              <a:t>30-03-2022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74ED9-CD69-4C67-AD04-1B8FB67CC75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D3C2-D7CA-4C8E-ACC7-2AF6028D035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022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4B445-2D35-443D-8FEF-C229B0C224D8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350-8BAA-466A-9356-31E5ADC3BBC6}" type="datetimeFigureOut">
              <a:rPr lang="da-DK" smtClean="0"/>
              <a:pPr/>
              <a:t>30-03-2022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350-8BAA-466A-9356-31E5ADC3BBC6}" type="datetimeFigureOut">
              <a:rPr lang="da-DK" smtClean="0"/>
              <a:pPr/>
              <a:t>30-03-2022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350-8BAA-466A-9356-31E5ADC3BBC6}" type="datetimeFigureOut">
              <a:rPr lang="da-DK" smtClean="0"/>
              <a:pPr/>
              <a:t>30-03-2022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2701"/>
            <a:ext cx="9144000" cy="6464401"/>
          </a:xfrm>
          <a:prstGeom prst="rect">
            <a:avLst/>
          </a:prstGeom>
        </p:spPr>
      </p:pic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1A099B22-B919-4E8A-8DC8-AAA4097450A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7168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350-8BAA-466A-9356-31E5ADC3BBC6}" type="datetimeFigureOut">
              <a:rPr lang="da-DK" smtClean="0"/>
              <a:pPr/>
              <a:t>30-03-2022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350-8BAA-466A-9356-31E5ADC3BBC6}" type="datetimeFigureOut">
              <a:rPr lang="da-DK" smtClean="0"/>
              <a:pPr/>
              <a:t>30-03-2022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350-8BAA-466A-9356-31E5ADC3BBC6}" type="datetimeFigureOut">
              <a:rPr lang="da-DK" smtClean="0"/>
              <a:pPr/>
              <a:t>30-03-2022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350-8BAA-466A-9356-31E5ADC3BBC6}" type="datetimeFigureOut">
              <a:rPr lang="da-DK" smtClean="0"/>
              <a:pPr/>
              <a:t>30-03-2022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350-8BAA-466A-9356-31E5ADC3BBC6}" type="datetimeFigureOut">
              <a:rPr lang="da-DK" smtClean="0"/>
              <a:pPr/>
              <a:t>30-03-2022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350-8BAA-466A-9356-31E5ADC3BBC6}" type="datetimeFigureOut">
              <a:rPr lang="da-DK" smtClean="0"/>
              <a:pPr/>
              <a:t>30-03-2022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350-8BAA-466A-9356-31E5ADC3BBC6}" type="datetimeFigureOut">
              <a:rPr lang="da-DK" smtClean="0"/>
              <a:pPr/>
              <a:t>30-03-2022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350-8BAA-466A-9356-31E5ADC3BBC6}" type="datetimeFigureOut">
              <a:rPr lang="da-DK" smtClean="0"/>
              <a:pPr/>
              <a:t>30-03-2022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B9350-8BAA-466A-9356-31E5ADC3BBC6}" type="datetimeFigureOut">
              <a:rPr lang="da-DK" smtClean="0"/>
              <a:pPr/>
              <a:t>30-03-2022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Forside PP storyl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120384"/>
          </a:xfrm>
          <a:prstGeom prst="rect">
            <a:avLst/>
          </a:prstGeom>
          <a:solidFill>
            <a:srgbClr val="14A0FF"/>
          </a:solidFill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FD6AA0E3-A0EB-4ED9-9D80-DF7FFBDC4937}"/>
              </a:ext>
            </a:extLst>
          </p:cNvPr>
          <p:cNvSpPr txBox="1"/>
          <p:nvPr/>
        </p:nvSpPr>
        <p:spPr>
          <a:xfrm>
            <a:off x="5724128" y="357301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>
                <a:solidFill>
                  <a:schemeClr val="bg1"/>
                </a:solidFill>
                <a:latin typeface="Arial Nova" panose="020B0604020202020204" pitchFamily="34" charset="0"/>
              </a:rPr>
              <a:t>6.kl</a:t>
            </a:r>
          </a:p>
        </p:txBody>
      </p:sp>
      <p:pic>
        <p:nvPicPr>
          <p:cNvPr id="1026" name="Picture 2" descr="logo_tradium_multifarve | Tradium">
            <a:extLst>
              <a:ext uri="{FF2B5EF4-FFF2-40B4-BE49-F238E27FC236}">
                <a16:creationId xmlns:a16="http://schemas.microsoft.com/office/drawing/2014/main" id="{1639C289-847B-4AE7-840E-96392C026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688"/>
            <a:ext cx="1738536" cy="857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yvåben, brandingfiler plakater til print">
            <a:extLst>
              <a:ext uri="{FF2B5EF4-FFF2-40B4-BE49-F238E27FC236}">
                <a16:creationId xmlns:a16="http://schemas.microsoft.com/office/drawing/2014/main" id="{70A83CE7-517B-4098-B3F0-3F8554B3E9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9" b="95606" l="472" r="89851">
                        <a14:foregroundMark x1="8104" y1="28762" x2="8340" y2="33555"/>
                        <a14:foregroundMark x1="6609" y1="41145" x2="6530" y2="57257"/>
                        <a14:foregroundMark x1="1731" y1="53928" x2="4170" y2="62583"/>
                        <a14:foregroundMark x1="8497" y1="70040" x2="10228" y2="70040"/>
                        <a14:foregroundMark x1="12038" y1="70439" x2="14792" y2="73103"/>
                        <a14:foregroundMark x1="9441" y1="74434" x2="12274" y2="76298"/>
                        <a14:foregroundMark x1="26908" y1="73502" x2="29347" y2="71372"/>
                        <a14:foregroundMark x1="28009" y1="77630" x2="30527" y2="75632"/>
                        <a14:foregroundMark x1="34304" y1="33156" x2="32651" y2="28495"/>
                        <a14:foregroundMark x1="33438" y1="21571" x2="33438" y2="21571"/>
                        <a14:foregroundMark x1="21007" y1="16644" x2="20456" y2="11052"/>
                        <a14:foregroundMark x1="21164" y1="1065" x2="21164" y2="1065"/>
                        <a14:foregroundMark x1="8340" y1="21571" x2="8340" y2="21571"/>
                        <a14:foregroundMark x1="472" y1="50333" x2="865" y2="54194"/>
                        <a14:foregroundMark x1="9441" y1="65513" x2="12274" y2="66178"/>
                        <a14:foregroundMark x1="32258" y1="65779" x2="34618" y2="64847"/>
                        <a14:backgroundMark x1="865" y1="88016" x2="472" y2="91478"/>
                        <a14:backgroundMark x1="1259" y1="85885" x2="5744" y2="89880"/>
                        <a14:backgroundMark x1="1495" y1="92543" x2="4957" y2="92543"/>
                        <a14:backgroundMark x1="1259" y1="92144" x2="1259" y2="95206"/>
                        <a14:backgroundMark x1="944" y1="90945" x2="1101" y2="97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256" t="-1625" r="55194" b="16536"/>
          <a:stretch/>
        </p:blipFill>
        <p:spPr bwMode="auto">
          <a:xfrm>
            <a:off x="6530768" y="82643"/>
            <a:ext cx="1306182" cy="139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81727131"/>
              </p:ext>
            </p:extLst>
          </p:nvPr>
        </p:nvGraphicFramePr>
        <p:xfrm>
          <a:off x="107504" y="884225"/>
          <a:ext cx="8784975" cy="3696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0823">
                <a:tc>
                  <a:txBody>
                    <a:bodyPr/>
                    <a:lstStyle/>
                    <a:p>
                      <a:pPr algn="l"/>
                      <a:r>
                        <a:rPr lang="da-DK" sz="2400" b="1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 Storylinepunkt</a:t>
                      </a:r>
                      <a:endParaRPr lang="da-DK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Nøglespørgsmål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Aktiviteter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95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Hvordan</a:t>
                      </a:r>
                      <a:r>
                        <a:rPr lang="da-DK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skal huset sælges</a:t>
                      </a:r>
                      <a:r>
                        <a:rPr lang="da-DK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2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Gruppen</a:t>
                      </a:r>
                      <a:r>
                        <a:rPr lang="da-DK" sz="2400" b="1" kern="14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beslutter en realistisk pris, som huset skal sættes til salg for</a:t>
                      </a: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Gruppen laver en salgsannonce for huset.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Annoncen sættes op foran huset. </a:t>
                      </a:r>
                      <a:endParaRPr lang="da-DK" sz="2400" b="1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14A0FF"/>
          </a:solidFill>
        </p:spPr>
        <p:txBody>
          <a:bodyPr/>
          <a:lstStyle/>
          <a:p>
            <a:r>
              <a:rPr lang="da-DK" dirty="0"/>
              <a:t>Huset skal sælges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dirty="0"/>
              <a:t>Hvad skal huset koste? Hvad bestemmer prisen?</a:t>
            </a:r>
          </a:p>
          <a:p>
            <a:pPr>
              <a:buNone/>
            </a:pPr>
            <a:r>
              <a:rPr lang="da-DK" dirty="0"/>
              <a:t>Nævn forskellige ting, som betyder noget for </a:t>
            </a:r>
          </a:p>
          <a:p>
            <a:pPr>
              <a:buNone/>
            </a:pPr>
            <a:r>
              <a:rPr lang="da-DK" dirty="0"/>
              <a:t>prisen:</a:t>
            </a:r>
          </a:p>
          <a:p>
            <a:r>
              <a:rPr lang="da-DK" dirty="0"/>
              <a:t>husets størrelse</a:t>
            </a:r>
          </a:p>
          <a:p>
            <a:r>
              <a:rPr lang="da-DK" dirty="0"/>
              <a:t>..</a:t>
            </a:r>
          </a:p>
          <a:p>
            <a:r>
              <a:rPr lang="da-DK" dirty="0"/>
              <a:t>..</a:t>
            </a:r>
          </a:p>
          <a:p>
            <a:r>
              <a:rPr lang="da-DK" dirty="0"/>
              <a:t>..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>
              <a:buNone/>
            </a:pPr>
            <a:endParaRPr lang="da-DK" dirty="0"/>
          </a:p>
          <a:p>
            <a:pPr>
              <a:buNone/>
            </a:pPr>
            <a:endParaRPr lang="da-DK" dirty="0"/>
          </a:p>
          <a:p>
            <a:endParaRPr lang="da-D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14A0FF"/>
          </a:solidFill>
        </p:spPr>
        <p:txBody>
          <a:bodyPr/>
          <a:lstStyle/>
          <a:p>
            <a:r>
              <a:rPr lang="da-DK" dirty="0"/>
              <a:t>Hus til salg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Kig i avisen og på nettet og find annoncer på huse, som er til salg. Hvad har man med i en annonce for et hus?</a:t>
            </a:r>
          </a:p>
          <a:p>
            <a:r>
              <a:rPr lang="da-DK" dirty="0"/>
              <a:t>Lav selv en annonce for jeres hus, hvor gruppen prøver at opstille en husannonce, som en ejendomsmægler ville gøre.</a:t>
            </a:r>
          </a:p>
          <a:p>
            <a:r>
              <a:rPr lang="da-DK" dirty="0"/>
              <a:t>Sæt gruppens annonce op foran jeres hus og forklar de andre, hvilke tanker I har gjort jer om annoncens virkning.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2855EC-CF99-4D5A-BD0C-8C931EF3494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3366FF"/>
          </a:solidFill>
        </p:spPr>
        <p:txBody>
          <a:bodyPr>
            <a:normAutofit fontScale="90000"/>
          </a:bodyPr>
          <a:lstStyle/>
          <a:p>
            <a:r>
              <a:rPr lang="da-DK" dirty="0">
                <a:solidFill>
                  <a:schemeClr val="bg1"/>
                </a:solidFill>
              </a:rPr>
              <a:t>Storyline</a:t>
            </a:r>
            <a:br>
              <a:rPr lang="da-DK" dirty="0">
                <a:solidFill>
                  <a:schemeClr val="bg1"/>
                </a:solidFill>
              </a:rPr>
            </a:br>
            <a:r>
              <a:rPr lang="da-DK" dirty="0">
                <a:solidFill>
                  <a:schemeClr val="bg1"/>
                </a:solidFill>
              </a:rPr>
              <a:t>6. årgang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3859038-A841-4C16-BDB1-A18C5C825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dirty="0"/>
              <a:t>I skal snart på Tradium – elektrikerafdelingen, hvor I skal arbejde videre med Jeres huse i træ.</a:t>
            </a:r>
          </a:p>
          <a:p>
            <a:pPr marL="0" indent="0">
              <a:buNone/>
            </a:pPr>
            <a:r>
              <a:rPr lang="da-DK" dirty="0"/>
              <a:t>Men først skal I:</a:t>
            </a:r>
          </a:p>
          <a:p>
            <a:r>
              <a:rPr lang="da-DK" dirty="0"/>
              <a:t>Inddeles i grupper/familier</a:t>
            </a:r>
          </a:p>
          <a:p>
            <a:r>
              <a:rPr lang="da-DK" dirty="0"/>
              <a:t>I skal nu i fællesskab arbejde videre med det hus I har skabt, gennem 3., 4. og 5. årgang, hos hhv. tømrer, murer og maler. </a:t>
            </a:r>
          </a:p>
          <a:p>
            <a:r>
              <a:rPr lang="da-DK" dirty="0"/>
              <a:t>I skal i dag arbejde med elektricitet og lys.</a:t>
            </a:r>
          </a:p>
          <a:p>
            <a:r>
              <a:rPr lang="da-DK" dirty="0"/>
              <a:t>I skal forsætte jeres familiealbum, der har fulgt jer på alle årgange af byg et hus.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25557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605879"/>
              </p:ext>
            </p:extLst>
          </p:nvPr>
        </p:nvGraphicFramePr>
        <p:xfrm>
          <a:off x="467544" y="2204864"/>
          <a:ext cx="8229366" cy="3788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0823">
                <a:tc>
                  <a:txBody>
                    <a:bodyPr/>
                    <a:lstStyle/>
                    <a:p>
                      <a:pPr algn="l"/>
                      <a:r>
                        <a:rPr lang="da-DK" sz="2400" b="1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 Storylinepunkt</a:t>
                      </a:r>
                      <a:endParaRPr lang="da-DK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85657" marR="85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Nøglespørgsmål</a:t>
                      </a:r>
                    </a:p>
                  </a:txBody>
                  <a:tcPr marL="85657" marR="85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Aktiviteter</a:t>
                      </a:r>
                    </a:p>
                  </a:txBody>
                  <a:tcPr marL="85657" marR="85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95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Genopfriskning</a:t>
                      </a:r>
                      <a:endParaRPr lang="da-DK" sz="2400" b="1" dirty="0">
                        <a:latin typeface="+mn-lt"/>
                      </a:endParaRPr>
                    </a:p>
                  </a:txBody>
                  <a:tcPr marL="85657" marR="85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Hvem er vi og hvordan bor vi?</a:t>
                      </a:r>
                      <a:endParaRPr lang="da-DK" sz="2400" b="1" dirty="0"/>
                    </a:p>
                  </a:txBody>
                  <a:tcPr marL="85657" marR="85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Gruppen finder personerne, id-kortene, </a:t>
                      </a:r>
                      <a:r>
                        <a:rPr lang="da-DK" sz="2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jobkartotek</a:t>
                      </a:r>
                      <a:r>
                        <a:rPr lang="da-DK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biografier, collager og huset frem og genopfrisker med hinanden</a:t>
                      </a:r>
                      <a:r>
                        <a:rPr lang="da-DK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da-DK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657" marR="85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290204"/>
              </p:ext>
            </p:extLst>
          </p:nvPr>
        </p:nvGraphicFramePr>
        <p:xfrm>
          <a:off x="179512" y="1628800"/>
          <a:ext cx="8784975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0823">
                <a:tc>
                  <a:txBody>
                    <a:bodyPr/>
                    <a:lstStyle/>
                    <a:p>
                      <a:pPr algn="l"/>
                      <a:r>
                        <a:rPr lang="da-DK" sz="2400" b="1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 Storylinepunkt</a:t>
                      </a:r>
                      <a:endParaRPr lang="da-DK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Nøglespørgsmål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Aktiviteter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95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Hvem er familien og hvor bor den?</a:t>
                      </a:r>
                      <a:endParaRPr lang="da-DK" sz="2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Personerne, id-kortene, </a:t>
                      </a:r>
                      <a:r>
                        <a:rPr lang="da-DK" sz="2400" b="1" kern="1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jobkartotek</a:t>
                      </a: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,  biografier, collager, huset  hænges op og stilles frem i familier præsenteres for klassen. </a:t>
                      </a:r>
                      <a:endParaRPr lang="da-DK" sz="2400" b="1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402171"/>
              </p:ext>
            </p:extLst>
          </p:nvPr>
        </p:nvGraphicFramePr>
        <p:xfrm>
          <a:off x="179512" y="260648"/>
          <a:ext cx="8784975" cy="614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7481">
                <a:tc>
                  <a:txBody>
                    <a:bodyPr/>
                    <a:lstStyle/>
                    <a:p>
                      <a:pPr algn="l"/>
                      <a:r>
                        <a:rPr lang="da-DK" sz="2400" b="1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 Storylinepunkt</a:t>
                      </a:r>
                      <a:endParaRPr lang="da-DK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Nøglespørgsmål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Aktiviteter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1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De fire liv</a:t>
                      </a:r>
                      <a:endParaRPr lang="da-DK" sz="2400" b="1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133350" indent="-9525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Familieliv</a:t>
                      </a:r>
                      <a:endParaRPr lang="da-DK" sz="2400" b="1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133350" indent="-9525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Fritidsliv</a:t>
                      </a:r>
                      <a:endParaRPr lang="da-DK" sz="2400" b="1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133350" indent="-9525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Arbejdsliv</a:t>
                      </a:r>
                    </a:p>
                    <a:p>
                      <a:pPr marL="133350" indent="-9525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Samfundsliv</a:t>
                      </a:r>
                      <a:endParaRPr lang="da-DK" sz="2400" b="1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Hvad er der sket i familien i løbet af det sidste år?</a:t>
                      </a:r>
                      <a:endParaRPr lang="da-DK" sz="2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Eleverne noterer stikord til hvad deres person hat oplevet i det foregående år. Gruppen afstemmer så det passer sammen.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Eleverne skriver et antal (3-5) dagbogsblade, der viser, hvad deres person har oplevet i det foregående år.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Der gives respons i gruppe.</a:t>
                      </a:r>
                      <a:endParaRPr lang="da-DK" sz="2400" b="1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14A0FF"/>
          </a:solidFill>
        </p:spPr>
        <p:txBody>
          <a:bodyPr/>
          <a:lstStyle/>
          <a:p>
            <a:r>
              <a:rPr lang="da-DK" dirty="0"/>
              <a:t>Dagbog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Hvorfor skriver man dagbog?</a:t>
            </a:r>
          </a:p>
          <a:p>
            <a:r>
              <a:rPr lang="da-DK" dirty="0"/>
              <a:t>Hvem skriver man til?</a:t>
            </a:r>
          </a:p>
          <a:p>
            <a:r>
              <a:rPr lang="da-DK" dirty="0"/>
              <a:t>Hvad skriver man om?</a:t>
            </a:r>
          </a:p>
          <a:p>
            <a:r>
              <a:rPr lang="da-DK" dirty="0"/>
              <a:t>Hvad skriver man på?</a:t>
            </a:r>
          </a:p>
        </p:txBody>
      </p:sp>
      <p:pic>
        <p:nvPicPr>
          <p:cNvPr id="5" name="Picture 2" descr="C:\Documents and Settings\Ulla Sjørup\Dokumenter\Billeder\dagbo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581128"/>
            <a:ext cx="1428750" cy="1800225"/>
          </a:xfrm>
          <a:prstGeom prst="rect">
            <a:avLst/>
          </a:prstGeom>
          <a:noFill/>
        </p:spPr>
      </p:pic>
      <p:pic>
        <p:nvPicPr>
          <p:cNvPr id="6" name="Picture 3" descr="C:\Documents and Settings\Ulla Sjørup\Dokumenter\Billeder\kære dumme dagbo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924944"/>
            <a:ext cx="2232248" cy="3595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230168"/>
              </p:ext>
            </p:extLst>
          </p:nvPr>
        </p:nvGraphicFramePr>
        <p:xfrm>
          <a:off x="72008" y="332656"/>
          <a:ext cx="9036496" cy="6433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4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3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7374">
                <a:tc>
                  <a:txBody>
                    <a:bodyPr/>
                    <a:lstStyle/>
                    <a:p>
                      <a:pPr algn="l"/>
                      <a:r>
                        <a:rPr lang="da-DK" sz="2400" b="1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 Storylinepunkt</a:t>
                      </a:r>
                      <a:endParaRPr lang="da-DK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Nøglespørgsmål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Aktiviteter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97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400" b="1" dirty="0">
                          <a:latin typeface="+mn-lt"/>
                        </a:rPr>
                        <a:t>Familie skal flytte!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Hvordan</a:t>
                      </a:r>
                      <a:r>
                        <a:rPr lang="da-DK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 det at skulle flytte?</a:t>
                      </a:r>
                      <a:endParaRPr lang="da-DK" sz="2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Klassen</a:t>
                      </a:r>
                      <a:r>
                        <a:rPr lang="da-DK" sz="2400" b="1" kern="14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laver i fællesskab en brainstorm på at flytte: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Hvilke årsager kan der være til at flytte?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Hvilke følelser kan man have ved at skulle flytte?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Gruppen beslutter årsagen til, at deres familie skal flytte.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Eleverne skriver på vegne af deres person et brev til en nær ven om flytningen.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Respons i gruppen.</a:t>
                      </a:r>
                      <a:endParaRPr lang="da-DK" sz="2400" b="1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14A0FF"/>
          </a:solidFill>
        </p:spPr>
        <p:txBody>
          <a:bodyPr/>
          <a:lstStyle/>
          <a:p>
            <a:r>
              <a:rPr lang="da-DK" dirty="0"/>
              <a:t>Brevskrivning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/>
              <a:t>	Skriv et brev til en nær ven, hvor du fortæller om baggrunden for familiens flytning og om din persons følelser i forbindelse med, at huset skal sælges, og familien skal flytte.</a:t>
            </a:r>
          </a:p>
        </p:txBody>
      </p:sp>
      <p:pic>
        <p:nvPicPr>
          <p:cNvPr id="4" name="Billede 3" descr="C:\Documents and Settings\Ulla Sjørup\Dokumenter\Billeder\brevta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933056"/>
            <a:ext cx="45815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14A0FF"/>
          </a:solidFill>
        </p:spPr>
        <p:txBody>
          <a:bodyPr>
            <a:normAutofit/>
          </a:bodyPr>
          <a:lstStyle/>
          <a:p>
            <a:r>
              <a:rPr lang="da-DK" dirty="0"/>
              <a:t>Fold selv konvolutten til dit brev</a:t>
            </a:r>
          </a:p>
        </p:txBody>
      </p:sp>
      <p:pic>
        <p:nvPicPr>
          <p:cNvPr id="1026" name="Picture 2" descr="msotw9_temp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68760"/>
            <a:ext cx="6453763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520</Words>
  <Application>Microsoft Office PowerPoint</Application>
  <PresentationFormat>Skærmshow (4:3)</PresentationFormat>
  <Paragraphs>76</Paragraphs>
  <Slides>12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7" baseType="lpstr">
      <vt:lpstr>Arial</vt:lpstr>
      <vt:lpstr>Arial Nova</vt:lpstr>
      <vt:lpstr>Calibri</vt:lpstr>
      <vt:lpstr>Times New Roman</vt:lpstr>
      <vt:lpstr>Kontortema</vt:lpstr>
      <vt:lpstr>PowerPoint-præsentation</vt:lpstr>
      <vt:lpstr>Storyline 6. årgang</vt:lpstr>
      <vt:lpstr>PowerPoint-præsentation</vt:lpstr>
      <vt:lpstr>PowerPoint-præsentation</vt:lpstr>
      <vt:lpstr>PowerPoint-præsentation</vt:lpstr>
      <vt:lpstr>Dagbog</vt:lpstr>
      <vt:lpstr>PowerPoint-præsentation</vt:lpstr>
      <vt:lpstr>Brevskrivning</vt:lpstr>
      <vt:lpstr>Fold selv konvolutten til dit brev</vt:lpstr>
      <vt:lpstr>PowerPoint-præsentation</vt:lpstr>
      <vt:lpstr>Huset skal sælges</vt:lpstr>
      <vt:lpstr>Hus til salg</vt:lpstr>
    </vt:vector>
  </TitlesOfParts>
  <Company>Esbjerg skoler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Storyline 6. klassetrin</dc:title>
  <dc:creator>Esbjerg skoler</dc:creator>
  <cp:lastModifiedBy>Lasse B Kristensen</cp:lastModifiedBy>
  <cp:revision>4</cp:revision>
  <dcterms:created xsi:type="dcterms:W3CDTF">2013-02-10T11:52:14Z</dcterms:created>
  <dcterms:modified xsi:type="dcterms:W3CDTF">2022-03-30T06:52:01Z</dcterms:modified>
</cp:coreProperties>
</file>